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70" r:id="rId8"/>
    <p:sldId id="271" r:id="rId9"/>
    <p:sldId id="262" r:id="rId10"/>
    <p:sldId id="267" r:id="rId11"/>
    <p:sldId id="269" r:id="rId12"/>
  </p:sldIdLst>
  <p:sldSz cx="12192000" cy="6858000"/>
  <p:notesSz cx="7772400" cy="10058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ira Sans Extra Condensed" panose="020B0503050000020004" pitchFamily="3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customschemas.google.com/relationships/presentationmetadata" Target="metadata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51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555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3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person, walking, people&#10;&#10;Description automatically generated">
            <a:extLst>
              <a:ext uri="{FF2B5EF4-FFF2-40B4-BE49-F238E27FC236}">
                <a16:creationId xmlns:a16="http://schemas.microsoft.com/office/drawing/2014/main" id="{C578925F-54EB-4443-855E-5F4D4D4FA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328"/>
          <a:stretch/>
        </p:blipFill>
        <p:spPr>
          <a:xfrm>
            <a:off x="-335390" y="-23760"/>
            <a:ext cx="7153350" cy="6858000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5341240" y="2018996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MEDELLÌN MÀS SEGURA</a:t>
            </a:r>
            <a:endParaRPr sz="3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8644528" y="1650595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1611890" y="1903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8941093" y="4185350"/>
            <a:ext cx="26232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1566559" y="4180675"/>
            <a:ext cx="2277853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 Londoño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Toda la entrega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37135" y="6185128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https://github.com/elBichologo/ST0245-002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4660640" y="4247007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4692143" y="1684956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1E55131-9BF7-446F-9C3D-AA6B86B4C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437662" y="2015140"/>
            <a:ext cx="2438402" cy="1991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 dirty="0" err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más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dirty="0" err="1">
                <a:solidFill>
                  <a:srgbClr val="001E33"/>
                </a:solidFill>
              </a:rPr>
              <a:t>corto</a:t>
            </a:r>
            <a:endParaRPr sz="2200" b="1" dirty="0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 dirty="0">
                <a:solidFill>
                  <a:srgbClr val="001E33"/>
                </a:solidFill>
              </a:rPr>
              <a:t> </a:t>
            </a:r>
            <a:r>
              <a:rPr lang="en-US" sz="2600" b="1" dirty="0" err="1">
                <a:solidFill>
                  <a:srgbClr val="001E33"/>
                </a:solidFill>
              </a:rPr>
              <a:t>restringido</a:t>
            </a:r>
            <a:endParaRPr sz="26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Camino con </a:t>
            </a:r>
            <a:r>
              <a:rPr lang="en-US" sz="2100" b="1" dirty="0" err="1">
                <a:solidFill>
                  <a:srgbClr val="001E33"/>
                </a:solidFill>
              </a:rPr>
              <a:t>menos</a:t>
            </a:r>
            <a:r>
              <a:rPr lang="en-US" sz="2100" b="1" dirty="0">
                <a:solidFill>
                  <a:srgbClr val="001E33"/>
                </a:solidFill>
              </a:rPr>
              <a:t> </a:t>
            </a:r>
            <a:r>
              <a:rPr lang="en-US" sz="2100" b="1" dirty="0" err="1">
                <a:solidFill>
                  <a:srgbClr val="001E33"/>
                </a:solidFill>
              </a:rPr>
              <a:t>acoso</a:t>
            </a:r>
            <a:r>
              <a:rPr lang="en-US" sz="2100" b="1" dirty="0">
                <a:solidFill>
                  <a:srgbClr val="001E33"/>
                </a:solidFill>
              </a:rPr>
              <a:t> callejero.py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Camino con menos acoso callejero.py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</a:t>
            </a:r>
            <a:r>
              <a:rPr lang="es-CO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menor riesgo sin superar una distancia máxima d</a:t>
            </a:r>
            <a:endParaRPr sz="2200" b="1" i="1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dirty="0">
                <a:solidFill>
                  <a:srgbClr val="001E33"/>
                </a:solidFill>
              </a:rPr>
              <a:t>d</a:t>
            </a:r>
            <a:endParaRPr sz="2200" b="1" i="1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370297" y="6087046"/>
            <a:ext cx="5203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dirty="0"/>
              <a:t>Para ambos se usó una versión de Dijkstra con distintos parámetros</a:t>
            </a:r>
          </a:p>
        </p:txBody>
      </p:sp>
    </p:spTree>
    <p:extLst>
      <p:ext uri="{BB962C8B-B14F-4D97-AF65-F5344CB8AC3E}">
        <p14:creationId xmlns:p14="http://schemas.microsoft.com/office/powerpoint/2010/main" val="415674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-2880" y="4921148"/>
            <a:ext cx="6983100" cy="64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algoritmo usado fue Dijkstra. </a:t>
            </a:r>
            <a:r>
              <a:rPr lang="en-US" dirty="0">
                <a:solidFill>
                  <a:srgbClr val="001E33"/>
                </a:solidFill>
              </a:rPr>
              <a:t>Este </a:t>
            </a:r>
            <a:r>
              <a:rPr lang="en-US" dirty="0" err="1">
                <a:solidFill>
                  <a:srgbClr val="001E33"/>
                </a:solidFill>
              </a:rPr>
              <a:t>algoritmo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s-CO" dirty="0">
                <a:solidFill>
                  <a:srgbClr val="001E33"/>
                </a:solidFill>
              </a:rPr>
              <a:t>encuentra</a:t>
            </a:r>
            <a:r>
              <a:rPr lang="en-US" dirty="0">
                <a:solidFill>
                  <a:srgbClr val="001E33"/>
                </a:solidFill>
              </a:rPr>
              <a:t> el camino más corto entre dos nodos seleccionando los las aristas que tengan menor peso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2000"/>
          <a:stretch/>
        </p:blipFill>
        <p:spPr>
          <a:xfrm>
            <a:off x="983175" y="860257"/>
            <a:ext cx="4171098" cy="41013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9"/>
          <a:stretch/>
        </p:blipFill>
        <p:spPr>
          <a:xfrm>
            <a:off x="5760719" y="1636639"/>
            <a:ext cx="5408023" cy="28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Dijkstra es V*A,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siendo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V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Vertices y A las </a:t>
            </a:r>
            <a:r>
              <a:rPr lang="en-US" sz="2200" dirty="0" err="1">
                <a:solidFill>
                  <a:srgbClr val="001E33"/>
                </a:solidFill>
              </a:rPr>
              <a:t>aristas</a:t>
            </a: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6246500" cy="2956575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temporal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la </a:t>
                      </a:r>
                      <a:r>
                        <a:rPr lang="en-US" sz="22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22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 err="1">
                          <a:solidFill>
                            <a:srgbClr val="FFFFFF"/>
                          </a:solidFill>
                        </a:rPr>
                        <a:t>DIjkstra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V*A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V*A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Dijkstra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V*A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V*A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 descr="A picture containing person, walking, people&#10;&#10;Description automatically generated">
            <a:extLst>
              <a:ext uri="{FF2B5EF4-FFF2-40B4-BE49-F238E27FC236}">
                <a16:creationId xmlns:a16="http://schemas.microsoft.com/office/drawing/2014/main" id="{5C0D3D99-27FC-7D05-8947-E5696CF17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388"/>
          <a:stretch/>
        </p:blipFill>
        <p:spPr>
          <a:xfrm>
            <a:off x="7178961" y="1194239"/>
            <a:ext cx="4109339" cy="3577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99850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169391" y="1280824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5058579" y="1280824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169190" y="1280824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5057803" y="1280824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1029409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5078711" y="1331338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998508" y="1368699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</a:t>
            </a:r>
            <a:r>
              <a:rPr lang="en-US" sz="1900" b="1" i="0" u="none" strike="noStrike" cap="none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datos</a:t>
            </a:r>
            <a:endParaRPr sz="19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213037" y="1331604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93594" y="2366024"/>
            <a:ext cx="956932" cy="73200"/>
            <a:chOff x="445094" y="2294924"/>
            <a:chExt cx="956932" cy="73200"/>
          </a:xfrm>
        </p:grpSpPr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5462131" y="2357287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</a:t>
              </a:r>
              <a:r>
                <a:rPr lang="en-US" sz="16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web</a:t>
              </a:r>
              <a:endParaRPr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381334" y="2378663"/>
            <a:ext cx="1150675" cy="830400"/>
            <a:chOff x="673149" y="2539788"/>
            <a:chExt cx="1150675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49" y="2539788"/>
              <a:ext cx="1150675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</a:t>
              </a:r>
              <a:r>
                <a:rPr lang="en-US" sz="1700" b="1" i="0" u="none" strike="noStrike" cap="none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r>
                <a:rPr lang="en-US" sz="17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Estructuras</a:t>
              </a:r>
              <a:endParaRPr sz="17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516720" y="2295512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Globalizar</a:t>
              </a:r>
              <a:endParaRPr sz="18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9E31B1-467E-6D88-A917-82CAF680406B}"/>
              </a:ext>
            </a:extLst>
          </p:cNvPr>
          <p:cNvSpPr txBox="1"/>
          <p:nvPr/>
        </p:nvSpPr>
        <p:spPr>
          <a:xfrm>
            <a:off x="1074235" y="3609622"/>
            <a:ext cx="1809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Proyecto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estructura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mas </a:t>
            </a:r>
            <a:r>
              <a:rPr lang="en-US" dirty="0" err="1"/>
              <a:t>eficiente</a:t>
            </a:r>
            <a:r>
              <a:rPr lang="en-US" dirty="0"/>
              <a:t>, para reducer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respuesta</a:t>
            </a:r>
            <a:r>
              <a:rPr lang="en-US" dirty="0"/>
              <a:t> del </a:t>
            </a:r>
            <a:r>
              <a:rPr lang="en-US" dirty="0" err="1"/>
              <a:t>mismo</a:t>
            </a:r>
            <a:endParaRPr lang="es-C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58229-30E4-87F6-0F6E-5C42E99E9C69}"/>
              </a:ext>
            </a:extLst>
          </p:cNvPr>
          <p:cNvSpPr txBox="1"/>
          <p:nvPr/>
        </p:nvSpPr>
        <p:spPr>
          <a:xfrm>
            <a:off x="5132238" y="3599046"/>
            <a:ext cx="1809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Mover </a:t>
            </a:r>
            <a:r>
              <a:rPr lang="en-US" dirty="0" err="1"/>
              <a:t>el</a:t>
            </a:r>
            <a:r>
              <a:rPr lang="en-US" dirty="0"/>
              <a:t> Proyecto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 o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aplicacion</a:t>
            </a:r>
            <a:r>
              <a:rPr lang="en-US" dirty="0"/>
              <a:t> </a:t>
            </a:r>
            <a:r>
              <a:rPr lang="en-US" dirty="0" err="1"/>
              <a:t>movil</a:t>
            </a:r>
            <a:r>
              <a:rPr lang="en-US" dirty="0"/>
              <a:t>, para que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pueda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remotamente</a:t>
            </a:r>
            <a:r>
              <a:rPr lang="en-US" dirty="0"/>
              <a:t> 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usuarios</a:t>
            </a:r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C99CC-37C0-0419-1A6A-80496587DFAA}"/>
              </a:ext>
            </a:extLst>
          </p:cNvPr>
          <p:cNvSpPr txBox="1"/>
          <p:nvPr/>
        </p:nvSpPr>
        <p:spPr>
          <a:xfrm>
            <a:off x="9252972" y="3755179"/>
            <a:ext cx="1809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Ampliar</a:t>
            </a:r>
            <a:r>
              <a:rPr lang="en-US" dirty="0"/>
              <a:t> la base de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algoritmo</a:t>
            </a:r>
            <a:r>
              <a:rPr lang="en-US" dirty="0"/>
              <a:t>, para que </a:t>
            </a:r>
            <a:r>
              <a:rPr lang="en-US" dirty="0" err="1"/>
              <a:t>este</a:t>
            </a:r>
            <a:r>
              <a:rPr lang="en-US" dirty="0"/>
              <a:t> no </a:t>
            </a:r>
            <a:r>
              <a:rPr lang="en-US" dirty="0" err="1"/>
              <a:t>sirva</a:t>
            </a:r>
            <a:r>
              <a:rPr lang="en-US" dirty="0"/>
              <a:t> solo </a:t>
            </a:r>
            <a:r>
              <a:rPr lang="en-US" dirty="0" err="1"/>
              <a:t>en</a:t>
            </a:r>
            <a:r>
              <a:rPr lang="en-US" dirty="0"/>
              <a:t> Medellin </a:t>
            </a:r>
            <a:r>
              <a:rPr lang="en-US" dirty="0" err="1"/>
              <a:t>sino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Colombia</a:t>
            </a:r>
            <a:endParaRPr lang="es-CO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 dirty="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David, financiado por sus. Le agradece a la Vicerrectoría de Descubrimiento y Creación, de la Universidad EAFIT, su apoyo en esta investigación.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331</Words>
  <Application>Microsoft Office PowerPoint</Application>
  <PresentationFormat>Widescreen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Times New Roman</vt:lpstr>
      <vt:lpstr>Arial</vt:lpstr>
      <vt:lpstr>Fira Sans Extra Condensed</vt:lpstr>
      <vt:lpstr>Calibri</vt:lpstr>
      <vt:lpstr>Office Theme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Referee</dc:creator>
  <cp:lastModifiedBy>David Londoño Sanchez</cp:lastModifiedBy>
  <cp:revision>5</cp:revision>
  <dcterms:created xsi:type="dcterms:W3CDTF">2020-06-26T14:36:07Z</dcterms:created>
  <dcterms:modified xsi:type="dcterms:W3CDTF">2022-05-18T05:53:32Z</dcterms:modified>
</cp:coreProperties>
</file>